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08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ECA85-2B7C-4872-B990-B5A13104735A}" type="datetimeFigureOut">
              <a:rPr lang="tr-TR" smtClean="0"/>
              <a:t>29.11.2024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54B37-AD8D-4A15-8946-5725848D8F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585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06FFD-6AE3-4D48-B8BC-A68E3F3E4182}" type="datetimeFigureOut">
              <a:rPr lang="tr-TR" smtClean="0"/>
              <a:t>29.11.2024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2E875-50D2-43AE-AFB4-87F1324E56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06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5744307" y="6484308"/>
            <a:ext cx="2743200" cy="365125"/>
          </a:xfrm>
        </p:spPr>
        <p:txBody>
          <a:bodyPr/>
          <a:lstStyle/>
          <a:p>
            <a:fld id="{53A51F33-F1BC-490D-8C88-B874E84F36AB}" type="datetime1">
              <a:rPr lang="tr-TR" smtClean="0"/>
              <a:t>29.11.2024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490857" y="6492873"/>
            <a:ext cx="2878016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3079" y="6354605"/>
            <a:ext cx="710921" cy="365125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F3076DB7-CE9A-49FF-9100-3D8ABF7564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29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8B7C-B2A6-4EF1-B869-D9A802700603}" type="datetime1">
              <a:rPr lang="tr-TR" smtClean="0"/>
              <a:t>29.11.2024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DB7-CE9A-49FF-9100-3D8ABF756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07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2C6B-17D7-453D-897A-C6FBB80F8AAB}" type="datetime1">
              <a:rPr lang="tr-TR" smtClean="0"/>
              <a:t>29.11.2024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DB7-CE9A-49FF-9100-3D8ABF756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59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5012" y="93382"/>
            <a:ext cx="8257054" cy="73999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5011" y="1154293"/>
            <a:ext cx="11309591" cy="48182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5832230" y="6492874"/>
            <a:ext cx="2743200" cy="365125"/>
          </a:xfrm>
        </p:spPr>
        <p:txBody>
          <a:bodyPr/>
          <a:lstStyle/>
          <a:p>
            <a:fld id="{A7AC5DC4-835F-40C6-BEE0-0316C58D93E5}" type="datetime1">
              <a:rPr lang="tr-TR" smtClean="0"/>
              <a:t>29.11.2024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742066" y="6492875"/>
            <a:ext cx="2611733" cy="365125"/>
          </a:xfrm>
          <a:prstGeom prst="rect">
            <a:avLst/>
          </a:prstGeom>
        </p:spPr>
        <p:txBody>
          <a:bodyPr/>
          <a:lstStyle>
            <a:lvl1pPr algn="r">
              <a:defRPr b="1" i="1"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38200" y="6416075"/>
            <a:ext cx="2743200" cy="365125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F3076DB7-CE9A-49FF-9100-3D8ABF7564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27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24CD-CBEE-4252-A9C4-6517BE10E042}" type="datetime1">
              <a:rPr lang="tr-TR" smtClean="0"/>
              <a:t>29.11.2024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DB7-CE9A-49FF-9100-3D8ABF756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71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4509-BC78-4800-88B9-CD06E9C41356}" type="datetime1">
              <a:rPr lang="tr-TR" smtClean="0"/>
              <a:t>29.11.2024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DB7-CE9A-49FF-9100-3D8ABF756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39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597A-1F76-4FC9-9552-145382CB2C77}" type="datetime1">
              <a:rPr lang="tr-TR" smtClean="0"/>
              <a:t>29.11.2024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DB7-CE9A-49FF-9100-3D8ABF756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8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DE0B-161A-437D-9824-F203FB50708F}" type="datetime1">
              <a:rPr lang="tr-TR" smtClean="0"/>
              <a:t>29.11.2024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DB7-CE9A-49FF-9100-3D8ABF756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62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0AE6-052E-4201-AF28-490A539D8356}" type="datetime1">
              <a:rPr lang="tr-TR" smtClean="0"/>
              <a:t>29.11.2024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DB7-CE9A-49FF-9100-3D8ABF756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5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5DD0-FFBC-4899-8649-DA175159D4E9}" type="datetime1">
              <a:rPr lang="tr-TR" smtClean="0"/>
              <a:t>29.11.2024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DB7-CE9A-49FF-9100-3D8ABF756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76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4DD-D4A7-40F5-BCCD-07AAF9620053}" type="datetime1">
              <a:rPr lang="tr-TR" smtClean="0"/>
              <a:t>29.11.2024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DB7-CE9A-49FF-9100-3D8ABF756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55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27561" y="109351"/>
            <a:ext cx="8567057" cy="81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27561" y="1156297"/>
            <a:ext cx="11571514" cy="4876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-83127" y="6492875"/>
            <a:ext cx="119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0514501-B2A1-4B12-963A-8F573DDF6449}" type="datetime1">
              <a:rPr lang="tr-TR" smtClean="0"/>
              <a:pPr/>
              <a:t>29.11.2024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353297" y="6492875"/>
            <a:ext cx="148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3076DB7-CE9A-49FF-9100-3D8ABF7564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96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662185" y="4741566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ÖRNEK SUNUM</a:t>
            </a:r>
            <a:endParaRPr lang="tr-TR" sz="4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4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6DB7-CE9A-49FF-9100-3D8ABF756457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61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3</Words>
  <Application>Microsoft Office PowerPoint</Application>
  <PresentationFormat>Geniş ekran</PresentationFormat>
  <Paragraphs>2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Teması</vt:lpstr>
      <vt:lpstr>PowerPoint Sunusu</vt:lpstr>
      <vt:lpstr>PowerPoint Sunusu</vt:lpstr>
    </vt:vector>
  </TitlesOfParts>
  <Manager>Bilgisayar Öğretmeni</Manager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KUŞCUOĞLU</dc:creator>
  <cp:lastModifiedBy>LENOVO</cp:lastModifiedBy>
  <cp:revision>15</cp:revision>
  <dcterms:created xsi:type="dcterms:W3CDTF">2024-02-03T10:37:30Z</dcterms:created>
  <dcterms:modified xsi:type="dcterms:W3CDTF">2024-11-29T12:52:38Z</dcterms:modified>
</cp:coreProperties>
</file>